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2"/>
    <p:restoredTop sz="94643"/>
  </p:normalViewPr>
  <p:slideViewPr>
    <p:cSldViewPr snapToGrid="0" snapToObjects="1">
      <p:cViewPr>
        <p:scale>
          <a:sx n="100" d="100"/>
          <a:sy n="100" d="100"/>
        </p:scale>
        <p:origin x="55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BEFB8-29D7-434B-8495-F5F749CF7A06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1EA48-1CFE-E942-A607-36615CC80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2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EA48-1CFE-E942-A607-36615CC80D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within replicate means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1EA48-1CFE-E942-A607-36615CC80D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9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60C9-4DDA-8649-B623-784605C8B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FCB4-3452-9C47-A9F2-807382678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316D6-5CD6-1E47-99D2-AEAC1AE56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5514C-685B-D140-AF68-41F3F460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59E0A-1AFF-CB43-8B8F-72A2331B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46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FCF44-AE88-BE43-872C-2F18BB5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2F8B0-9EB6-F44A-B1CB-5BF70FD73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1BB9E-1283-174C-9BA4-8AD400BB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FD576-5D24-FC4B-A317-2C66395F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83404-2E65-8745-9C7C-12F8B9045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97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4F44E2-A056-6E41-9DF9-83AF195773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4C34E-912B-DA42-BD54-85825CF38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9A8A1-EDD6-B44C-A73F-FD838FB6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EBA06-6774-6742-A658-FB3773F9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120C2-45BA-3848-999C-D6A1DAAE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21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7C5A-9B8E-6640-B507-8CA3A43D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CD57-FAB9-6148-A966-A04E7D2E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6B5F4-7B40-7042-A5D5-64E796910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EC457-9206-A647-86A0-BFBECF42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85A8-F141-754B-92A6-EAB7E9FC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3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3140-3F06-B747-AFDF-CDBAF9A2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1D75C-EF17-6D41-B0E9-F7DBAF4A0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788FE-1DFE-AE47-B651-024D49B80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EA03A-36A0-464D-858A-56A8FBDE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D6C3B-0A70-F14F-9637-7582BDFC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7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15B6-3159-A446-953D-EDC3F7AF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392F-FFF9-3F4F-A504-57D24802C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9507D-1D02-C546-A983-7D5B4EE8E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5D63E-5452-844E-9F8F-3C6B7738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F7C4D-A43D-B74A-9F8D-2EB5F535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6012E-92D6-D842-8CA9-0BE80D49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1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A6BE-39DE-6842-AE0B-5DC355DB5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C3A34-AEB6-2C43-B0EE-58FFC1A49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1B0AF-D157-F54C-83A0-6D6206272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B7130-51C2-CA48-9173-D22B636A1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615C0-D096-9546-AAD4-304F76F12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92087-6C8B-5044-8594-3E537812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4C674-0087-BE44-82B0-C123761B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84453D-DA31-9C4A-BC57-2219438A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4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69B0-0B3E-F94E-BA35-4E413805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F6448-AF6C-114E-B65A-F21DFD66F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DF19E-D75B-E342-BA60-812477419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30AB8-6193-334E-91D8-12E76D8B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8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D47026-BC33-DE48-A6C0-7D28D647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3E2863-6614-0C4A-864F-C26729632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71B75-4192-BC4C-B675-99008BE9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8EBF-DCA8-A74C-8ED7-C7516877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37238-1A5A-3C42-A563-67AB0E97C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B9B7C-E2D8-154B-A86D-80FBD72C6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26372-2046-8A43-93E7-7AFD65B5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DC842-BA26-9246-8AF1-51FEF66E2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67082-FBD0-9B49-B07D-FBEED38E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6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3A0E-7442-D249-BBBC-D6E7AEC6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A34BE-86AF-E94C-BA2A-A04896974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A83F4-5CE2-1844-B557-A6F457359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75C73-14D6-774B-A014-74583BC42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EF69F-899E-264F-84FE-11140695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5BDEE-DD1F-BF44-B9E6-9FD2CC55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3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4F60A5-B13C-8642-8419-36D6F916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DF7B9-3AF8-7F42-A6C8-CF3E95111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900F8-9362-2449-BF72-3CE34E237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59A15-0B53-E043-BF80-6394949D1320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6FCFC-421B-EB44-B9AB-23BB78204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B032F-FC00-EB4F-BACF-09E129CFE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4A3BA-3EEE-9641-9254-327F4E453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0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BC16B-4639-754C-93BD-2A1F9F2CA0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Replicate hybrid zone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5850B-C89A-D645-ADB6-6696FDFBA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95EDE6-C593-1E40-B6B9-AC61D189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3526012-88A0-5F4B-8832-E1318F5B1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526" y="486697"/>
            <a:ext cx="5184898" cy="5184898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0819A8E-3728-334B-AFDC-73D8DAA675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9"/>
          <a:stretch/>
        </p:blipFill>
        <p:spPr>
          <a:xfrm>
            <a:off x="4023696" y="486697"/>
            <a:ext cx="4877236" cy="5183546"/>
          </a:xfrm>
          <a:prstGeom prst="rect">
            <a:avLst/>
          </a:prstGeom>
        </p:spPr>
      </p:pic>
      <p:pic>
        <p:nvPicPr>
          <p:cNvPr id="9" name="Picture 8" descr="Histogram&#10;&#10;Description automatically generated">
            <a:extLst>
              <a:ext uri="{FF2B5EF4-FFF2-40B4-BE49-F238E27FC236}">
                <a16:creationId xmlns:a16="http://schemas.microsoft.com/office/drawing/2014/main" id="{FC404F7D-6F5A-A542-B6B4-246CD0DF8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78"/>
          <a:stretch/>
        </p:blipFill>
        <p:spPr>
          <a:xfrm>
            <a:off x="7891272" y="485345"/>
            <a:ext cx="4806000" cy="52056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320127-5188-0540-9EC2-0835AE54ECE9}"/>
              </a:ext>
            </a:extLst>
          </p:cNvPr>
          <p:cNvSpPr txBox="1"/>
          <p:nvPr/>
        </p:nvSpPr>
        <p:spPr>
          <a:xfrm>
            <a:off x="952500" y="5691014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BF413-8530-5F4D-A9E3-05F81264E250}"/>
              </a:ext>
            </a:extLst>
          </p:cNvPr>
          <p:cNvSpPr txBox="1"/>
          <p:nvPr/>
        </p:nvSpPr>
        <p:spPr>
          <a:xfrm>
            <a:off x="4880958" y="5670243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0F756-489A-B34E-A9CB-3913B9DEDD41}"/>
              </a:ext>
            </a:extLst>
          </p:cNvPr>
          <p:cNvSpPr txBox="1"/>
          <p:nvPr/>
        </p:nvSpPr>
        <p:spPr>
          <a:xfrm>
            <a:off x="8809416" y="5670243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2.4</a:t>
            </a:r>
          </a:p>
        </p:txBody>
      </p:sp>
    </p:spTree>
    <p:extLst>
      <p:ext uri="{BB962C8B-B14F-4D97-AF65-F5344CB8AC3E}">
        <p14:creationId xmlns:p14="http://schemas.microsoft.com/office/powerpoint/2010/main" val="25300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C6C10EB-ED1A-C245-8604-34114457C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5184000" cy="51840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10C55C4E-0CBF-6747-8DF7-B693D583A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5"/>
          <a:stretch/>
        </p:blipFill>
        <p:spPr>
          <a:xfrm>
            <a:off x="4178300" y="584200"/>
            <a:ext cx="4815700" cy="51840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ECE0671-8867-CE4D-AAAE-1A3118469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9"/>
          <a:stretch/>
        </p:blipFill>
        <p:spPr>
          <a:xfrm>
            <a:off x="7975600" y="584200"/>
            <a:ext cx="4853800" cy="5184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20C6AA-AFB2-1F4A-9C29-9FD613CFB9CE}"/>
              </a:ext>
            </a:extLst>
          </p:cNvPr>
          <p:cNvSpPr txBox="1"/>
          <p:nvPr/>
        </p:nvSpPr>
        <p:spPr>
          <a:xfrm>
            <a:off x="952500" y="5691014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EF1AC-A621-1044-B383-D5773EB39BAC}"/>
              </a:ext>
            </a:extLst>
          </p:cNvPr>
          <p:cNvSpPr txBox="1"/>
          <p:nvPr/>
        </p:nvSpPr>
        <p:spPr>
          <a:xfrm>
            <a:off x="4880958" y="5670243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A3340-2E67-004C-83FC-6C64E38902DA}"/>
              </a:ext>
            </a:extLst>
          </p:cNvPr>
          <p:cNvSpPr txBox="1"/>
          <p:nvPr/>
        </p:nvSpPr>
        <p:spPr>
          <a:xfrm>
            <a:off x="8809416" y="5670243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2.4</a:t>
            </a:r>
          </a:p>
        </p:txBody>
      </p:sp>
    </p:spTree>
    <p:extLst>
      <p:ext uri="{BB962C8B-B14F-4D97-AF65-F5344CB8AC3E}">
        <p14:creationId xmlns:p14="http://schemas.microsoft.com/office/powerpoint/2010/main" val="97543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&#10;&#10;Description automatically generated with low confidence">
            <a:extLst>
              <a:ext uri="{FF2B5EF4-FFF2-40B4-BE49-F238E27FC236}">
                <a16:creationId xmlns:a16="http://schemas.microsoft.com/office/drawing/2014/main" id="{858844CC-E3C2-6745-B801-A6511D23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"/>
            <a:ext cx="6400800" cy="6400800"/>
          </a:xfrm>
          <a:prstGeom prst="rect">
            <a:avLst/>
          </a:prstGeom>
        </p:spPr>
      </p:pic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3C6C80AA-9177-DA46-B448-D161DE5D0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228600"/>
            <a:ext cx="6400800" cy="640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0CC447-9E00-6440-A39A-6279DAB945BB}"/>
              </a:ext>
            </a:extLst>
          </p:cNvPr>
          <p:cNvSpPr txBox="1"/>
          <p:nvPr/>
        </p:nvSpPr>
        <p:spPr>
          <a:xfrm>
            <a:off x="2044700" y="64886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 gens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9824A-85AE-2545-89F4-D7A4A48571B4}"/>
              </a:ext>
            </a:extLst>
          </p:cNvPr>
          <p:cNvSpPr txBox="1"/>
          <p:nvPr/>
        </p:nvSpPr>
        <p:spPr>
          <a:xfrm>
            <a:off x="7696200" y="6444734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 gens</a:t>
            </a:r>
          </a:p>
        </p:txBody>
      </p:sp>
    </p:spTree>
    <p:extLst>
      <p:ext uri="{BB962C8B-B14F-4D97-AF65-F5344CB8AC3E}">
        <p14:creationId xmlns:p14="http://schemas.microsoft.com/office/powerpoint/2010/main" val="2445728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B507BB6-C77F-3249-8B8D-D3BDD404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6400800" cy="64008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7C2765E-DE44-5D43-A255-0B07FE81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889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21</Words>
  <Application>Microsoft Macintosh PowerPoint</Application>
  <PresentationFormat>Widescreen</PresentationFormat>
  <Paragraphs>12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Replicate hybrid zone plots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Replicate hybrid zone plots</dc:title>
  <dc:creator>Eryn McFarlane</dc:creator>
  <cp:lastModifiedBy>Eryn McFarlane</cp:lastModifiedBy>
  <cp:revision>2</cp:revision>
  <dcterms:created xsi:type="dcterms:W3CDTF">2022-05-06T18:42:49Z</dcterms:created>
  <dcterms:modified xsi:type="dcterms:W3CDTF">2022-05-06T20:28:35Z</dcterms:modified>
</cp:coreProperties>
</file>